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70" r:id="rId12"/>
    <p:sldId id="271" r:id="rId13"/>
    <p:sldId id="273" r:id="rId14"/>
    <p:sldId id="268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2" autoAdjust="0"/>
    <p:restoredTop sz="94694"/>
  </p:normalViewPr>
  <p:slideViewPr>
    <p:cSldViewPr>
      <p:cViewPr>
        <p:scale>
          <a:sx n="119" d="100"/>
          <a:sy n="119" d="100"/>
        </p:scale>
        <p:origin x="656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A129D-B245-4217-8B80-43B747D82A77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3ED93-B0DC-43D2-98B8-599DFDD2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5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we've identified one long clean period for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BED11-D944-8F4B-8ECF-08C2DE560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3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30235">
            <a:off x="224736" y="665716"/>
            <a:ext cx="5441950" cy="2882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485" t="-4918" b="1"/>
          <a:stretch/>
        </p:blipFill>
        <p:spPr>
          <a:xfrm>
            <a:off x="5638800" y="1076007"/>
            <a:ext cx="2771179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495800"/>
            <a:ext cx="3657601" cy="1843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495800"/>
            <a:ext cx="3522537" cy="18287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419600" y="54102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381000"/>
            <a:ext cx="36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– 4 panels – Background info</a:t>
            </a:r>
          </a:p>
        </p:txBody>
      </p:sp>
    </p:spTree>
    <p:extLst>
      <p:ext uri="{BB962C8B-B14F-4D97-AF65-F5344CB8AC3E}">
        <p14:creationId xmlns:p14="http://schemas.microsoft.com/office/powerpoint/2010/main" val="336038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6343CC-4876-D541-B6C7-653824210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" y="2891378"/>
            <a:ext cx="3549650" cy="1627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8A50DC-8070-064E-A5D0-8368A7F3E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91378"/>
            <a:ext cx="3263706" cy="16910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6E53BA-5667-1742-AC6F-DEDC45AFB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533400"/>
            <a:ext cx="4959350" cy="19118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AFD135-EDB0-C241-AF53-3C76FE4163DE}"/>
              </a:ext>
            </a:extLst>
          </p:cNvPr>
          <p:cNvSpPr txBox="1"/>
          <p:nvPr/>
        </p:nvSpPr>
        <p:spPr>
          <a:xfrm>
            <a:off x="182080" y="2562605"/>
            <a:ext cx="54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3294F-0B76-BF45-80DB-4F64191C9C52}"/>
              </a:ext>
            </a:extLst>
          </p:cNvPr>
          <p:cNvSpPr txBox="1"/>
          <p:nvPr/>
        </p:nvSpPr>
        <p:spPr>
          <a:xfrm>
            <a:off x="4762306" y="2522046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65033-41E0-DE44-9E2D-5C2F7D458C77}"/>
              </a:ext>
            </a:extLst>
          </p:cNvPr>
          <p:cNvSpPr txBox="1"/>
          <p:nvPr/>
        </p:nvSpPr>
        <p:spPr>
          <a:xfrm>
            <a:off x="1676400" y="45720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18A8A1-AA45-2A45-84C4-920B5058602F}"/>
              </a:ext>
            </a:extLst>
          </p:cNvPr>
          <p:cNvCxnSpPr>
            <a:cxnSpLocks/>
          </p:cNvCxnSpPr>
          <p:nvPr/>
        </p:nvCxnSpPr>
        <p:spPr>
          <a:xfrm>
            <a:off x="1229219" y="2811107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651D-B3F6-2147-BBA8-DF936EAEF952}"/>
              </a:ext>
            </a:extLst>
          </p:cNvPr>
          <p:cNvSpPr txBox="1"/>
          <p:nvPr/>
        </p:nvSpPr>
        <p:spPr>
          <a:xfrm>
            <a:off x="1982027" y="2515562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NY231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54F5A6-FD78-2E4E-8B8A-877DAB331F4A}"/>
              </a:ext>
            </a:extLst>
          </p:cNvPr>
          <p:cNvCxnSpPr>
            <a:cxnSpLocks/>
          </p:cNvCxnSpPr>
          <p:nvPr/>
        </p:nvCxnSpPr>
        <p:spPr>
          <a:xfrm>
            <a:off x="5826343" y="2817591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7A3CCA-D786-744E-9A6C-2CBC51930AAE}"/>
              </a:ext>
            </a:extLst>
          </p:cNvPr>
          <p:cNvSpPr txBox="1"/>
          <p:nvPr/>
        </p:nvSpPr>
        <p:spPr>
          <a:xfrm>
            <a:off x="6579151" y="2522046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NY241</a:t>
            </a:r>
          </a:p>
        </p:txBody>
      </p:sp>
    </p:spTree>
    <p:extLst>
      <p:ext uri="{BB962C8B-B14F-4D97-AF65-F5344CB8AC3E}">
        <p14:creationId xmlns:p14="http://schemas.microsoft.com/office/powerpoint/2010/main" val="346231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989381-09B4-9649-84D6-98BCFFB7923C}"/>
              </a:ext>
            </a:extLst>
          </p:cNvPr>
          <p:cNvGrpSpPr/>
          <p:nvPr/>
        </p:nvGrpSpPr>
        <p:grpSpPr>
          <a:xfrm>
            <a:off x="380487" y="-36883"/>
            <a:ext cx="6401313" cy="6894884"/>
            <a:chOff x="380487" y="-36883"/>
            <a:chExt cx="6060041" cy="691260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F73043-5D58-094D-97AA-E136D5122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4333155"/>
              <a:ext cx="3178208" cy="254256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BC8652-DA45-0449-B7E3-7E2767DFA75B}"/>
                </a:ext>
              </a:extLst>
            </p:cNvPr>
            <p:cNvSpPr txBox="1"/>
            <p:nvPr/>
          </p:nvSpPr>
          <p:spPr>
            <a:xfrm>
              <a:off x="380487" y="240268"/>
              <a:ext cx="44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39D399-DDDB-4346-A036-3A6277EFA131}"/>
                </a:ext>
              </a:extLst>
            </p:cNvPr>
            <p:cNvSpPr txBox="1"/>
            <p:nvPr/>
          </p:nvSpPr>
          <p:spPr>
            <a:xfrm>
              <a:off x="3390471" y="240268"/>
              <a:ext cx="68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5969F3-1A43-324C-AD75-917E33072BD6}"/>
                </a:ext>
              </a:extLst>
            </p:cNvPr>
            <p:cNvSpPr txBox="1"/>
            <p:nvPr/>
          </p:nvSpPr>
          <p:spPr>
            <a:xfrm>
              <a:off x="380487" y="2373752"/>
              <a:ext cx="68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517B5-A0D7-2948-92CD-8E7C20FC9315}"/>
                </a:ext>
              </a:extLst>
            </p:cNvPr>
            <p:cNvSpPr txBox="1"/>
            <p:nvPr/>
          </p:nvSpPr>
          <p:spPr>
            <a:xfrm>
              <a:off x="3390471" y="2373752"/>
              <a:ext cx="68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F80E5C-8D01-2840-9A13-924099A2DA8D}"/>
                </a:ext>
              </a:extLst>
            </p:cNvPr>
            <p:cNvSpPr txBox="1"/>
            <p:nvPr/>
          </p:nvSpPr>
          <p:spPr>
            <a:xfrm>
              <a:off x="1675887" y="4541614"/>
              <a:ext cx="68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(e)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6D1988-3060-8644-ADCC-2335DF98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21" y="312225"/>
              <a:ext cx="2383270" cy="190661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F7A6F0-D1F1-4C49-A652-F3C836EA4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19" y="2519252"/>
              <a:ext cx="2383271" cy="19066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138E728-4FE2-DF4E-BED3-17690670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15" y="2304288"/>
              <a:ext cx="2711913" cy="2169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6D2FE8-2D74-BF4E-B985-F069182AC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530" y="119602"/>
              <a:ext cx="2707998" cy="216639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6C285-11D6-2D4C-8990-170426761A0D}"/>
                </a:ext>
              </a:extLst>
            </p:cNvPr>
            <p:cNvCxnSpPr>
              <a:cxnSpLocks/>
            </p:cNvCxnSpPr>
            <p:nvPr/>
          </p:nvCxnSpPr>
          <p:spPr>
            <a:xfrm>
              <a:off x="2388349" y="258662"/>
              <a:ext cx="224841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FAA8E3-150F-D54E-893A-E17E30D57385}"/>
                </a:ext>
              </a:extLst>
            </p:cNvPr>
            <p:cNvSpPr txBox="1"/>
            <p:nvPr/>
          </p:nvSpPr>
          <p:spPr>
            <a:xfrm>
              <a:off x="3144546" y="-36883"/>
              <a:ext cx="1117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NY231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1DEA6D-7AFF-7C45-9163-C1C753286361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362200"/>
              <a:ext cx="224841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A5FA60-C135-114B-93D5-28F367D29835}"/>
                </a:ext>
              </a:extLst>
            </p:cNvPr>
            <p:cNvSpPr txBox="1"/>
            <p:nvPr/>
          </p:nvSpPr>
          <p:spPr>
            <a:xfrm>
              <a:off x="3144546" y="2057400"/>
              <a:ext cx="1427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NY241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09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2517F25-D688-D24F-BDC7-24668A6B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07" y="4876800"/>
            <a:ext cx="9144000" cy="190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EE9148-248F-324D-9A2C-4CFB8350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89" y="2730191"/>
            <a:ext cx="2383884" cy="23838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7B43EC-DDAB-C747-91A4-BA9726040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5" y="2730191"/>
            <a:ext cx="2383884" cy="2383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F0CD9-1E1D-D34D-B269-D01CA158F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89" y="206916"/>
            <a:ext cx="2383884" cy="23838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218F94-513C-8343-853E-43727B8DB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5" y="206916"/>
            <a:ext cx="2383884" cy="23838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A1496C-5992-2643-9FC7-BE539EAE1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74" y="2699832"/>
            <a:ext cx="3178513" cy="2246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98EE9A-983A-7841-8D15-2EFBE39FB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74" y="196056"/>
            <a:ext cx="3178514" cy="2246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164EE-26B9-5B44-93DA-35CE0B75D442}"/>
              </a:ext>
            </a:extLst>
          </p:cNvPr>
          <p:cNvSpPr txBox="1"/>
          <p:nvPr/>
        </p:nvSpPr>
        <p:spPr>
          <a:xfrm>
            <a:off x="368825" y="370140"/>
            <a:ext cx="4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1CA7-6F1D-624A-A26A-27EC15946BBC}"/>
              </a:ext>
            </a:extLst>
          </p:cNvPr>
          <p:cNvSpPr txBox="1"/>
          <p:nvPr/>
        </p:nvSpPr>
        <p:spPr>
          <a:xfrm>
            <a:off x="2739189" y="37014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63735-CD7E-0D40-9EA1-6D5A1AAB1FEE}"/>
              </a:ext>
            </a:extLst>
          </p:cNvPr>
          <p:cNvSpPr txBox="1"/>
          <p:nvPr/>
        </p:nvSpPr>
        <p:spPr>
          <a:xfrm>
            <a:off x="5025189" y="37014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C9EB4-35E5-D846-850B-4475A1469152}"/>
              </a:ext>
            </a:extLst>
          </p:cNvPr>
          <p:cNvSpPr txBox="1"/>
          <p:nvPr/>
        </p:nvSpPr>
        <p:spPr>
          <a:xfrm>
            <a:off x="368825" y="2863435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0C174-5236-594C-AD6D-C01F0FD60F04}"/>
              </a:ext>
            </a:extLst>
          </p:cNvPr>
          <p:cNvSpPr txBox="1"/>
          <p:nvPr/>
        </p:nvSpPr>
        <p:spPr>
          <a:xfrm>
            <a:off x="2739189" y="2863435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119CF-A8E0-994A-9689-68221BEA7881}"/>
              </a:ext>
            </a:extLst>
          </p:cNvPr>
          <p:cNvSpPr txBox="1"/>
          <p:nvPr/>
        </p:nvSpPr>
        <p:spPr>
          <a:xfrm>
            <a:off x="5025189" y="2863435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74388-593A-CB4A-A655-5372EDF80850}"/>
              </a:ext>
            </a:extLst>
          </p:cNvPr>
          <p:cNvSpPr txBox="1"/>
          <p:nvPr/>
        </p:nvSpPr>
        <p:spPr>
          <a:xfrm>
            <a:off x="246619" y="5017149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A7BE41-67E4-E743-A2D2-5C2EF8880AAC}"/>
              </a:ext>
            </a:extLst>
          </p:cNvPr>
          <p:cNvCxnSpPr>
            <a:cxnSpLocks/>
          </p:cNvCxnSpPr>
          <p:nvPr/>
        </p:nvCxnSpPr>
        <p:spPr>
          <a:xfrm>
            <a:off x="3009387" y="28468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49DA2A-32BA-1E41-A015-7C11FF10B304}"/>
              </a:ext>
            </a:extLst>
          </p:cNvPr>
          <p:cNvSpPr txBox="1"/>
          <p:nvPr/>
        </p:nvSpPr>
        <p:spPr>
          <a:xfrm>
            <a:off x="3759751" y="-1086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NY231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CDD76D-0AC4-394F-A694-C78A9E36B9ED}"/>
              </a:ext>
            </a:extLst>
          </p:cNvPr>
          <p:cNvCxnSpPr>
            <a:cxnSpLocks/>
          </p:cNvCxnSpPr>
          <p:nvPr/>
        </p:nvCxnSpPr>
        <p:spPr>
          <a:xfrm>
            <a:off x="3009387" y="273394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A281E7-D9D1-474A-B5DC-1B04CEFDBA2D}"/>
              </a:ext>
            </a:extLst>
          </p:cNvPr>
          <p:cNvSpPr txBox="1"/>
          <p:nvPr/>
        </p:nvSpPr>
        <p:spPr>
          <a:xfrm>
            <a:off x="3759751" y="243840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NY241</a:t>
            </a:r>
          </a:p>
        </p:txBody>
      </p:sp>
    </p:spTree>
    <p:extLst>
      <p:ext uri="{BB962C8B-B14F-4D97-AF65-F5344CB8AC3E}">
        <p14:creationId xmlns:p14="http://schemas.microsoft.com/office/powerpoint/2010/main" val="277534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2517F25-D688-D24F-BDC7-24668A6B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07" y="4953000"/>
            <a:ext cx="91440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48139-5D14-C644-82D2-7ECA21153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40" y="152400"/>
            <a:ext cx="2766060" cy="2712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5113E1-E877-7C49-990C-D67BFCBD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642616"/>
            <a:ext cx="2884805" cy="24803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EE9148-248F-324D-9A2C-4CFB8350B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89" y="2730191"/>
            <a:ext cx="2383884" cy="23838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7B43EC-DDAB-C747-91A4-BA9726040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5" y="2730191"/>
            <a:ext cx="2383884" cy="2383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F0CD9-1E1D-D34D-B269-D01CA158F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89" y="206916"/>
            <a:ext cx="2383884" cy="23838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218F94-513C-8343-853E-43727B8DBE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5" y="206916"/>
            <a:ext cx="2383884" cy="2383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164EE-26B9-5B44-93DA-35CE0B75D442}"/>
              </a:ext>
            </a:extLst>
          </p:cNvPr>
          <p:cNvSpPr txBox="1"/>
          <p:nvPr/>
        </p:nvSpPr>
        <p:spPr>
          <a:xfrm>
            <a:off x="368825" y="370140"/>
            <a:ext cx="4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1CA7-6F1D-624A-A26A-27EC15946BBC}"/>
              </a:ext>
            </a:extLst>
          </p:cNvPr>
          <p:cNvSpPr txBox="1"/>
          <p:nvPr/>
        </p:nvSpPr>
        <p:spPr>
          <a:xfrm>
            <a:off x="2739189" y="37014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63735-CD7E-0D40-9EA1-6D5A1AAB1FEE}"/>
              </a:ext>
            </a:extLst>
          </p:cNvPr>
          <p:cNvSpPr txBox="1"/>
          <p:nvPr/>
        </p:nvSpPr>
        <p:spPr>
          <a:xfrm>
            <a:off x="5025189" y="37014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C9EB4-35E5-D846-850B-4475A1469152}"/>
              </a:ext>
            </a:extLst>
          </p:cNvPr>
          <p:cNvSpPr txBox="1"/>
          <p:nvPr/>
        </p:nvSpPr>
        <p:spPr>
          <a:xfrm>
            <a:off x="368825" y="2863435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0C174-5236-594C-AD6D-C01F0FD60F04}"/>
              </a:ext>
            </a:extLst>
          </p:cNvPr>
          <p:cNvSpPr txBox="1"/>
          <p:nvPr/>
        </p:nvSpPr>
        <p:spPr>
          <a:xfrm>
            <a:off x="2739189" y="2863435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119CF-A8E0-994A-9689-68221BEA7881}"/>
              </a:ext>
            </a:extLst>
          </p:cNvPr>
          <p:cNvSpPr txBox="1"/>
          <p:nvPr/>
        </p:nvSpPr>
        <p:spPr>
          <a:xfrm>
            <a:off x="5025189" y="2863435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74388-593A-CB4A-A655-5372EDF80850}"/>
              </a:ext>
            </a:extLst>
          </p:cNvPr>
          <p:cNvSpPr txBox="1"/>
          <p:nvPr/>
        </p:nvSpPr>
        <p:spPr>
          <a:xfrm>
            <a:off x="246619" y="5017149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A7BE41-67E4-E743-A2D2-5C2EF8880AAC}"/>
              </a:ext>
            </a:extLst>
          </p:cNvPr>
          <p:cNvCxnSpPr>
            <a:cxnSpLocks/>
          </p:cNvCxnSpPr>
          <p:nvPr/>
        </p:nvCxnSpPr>
        <p:spPr>
          <a:xfrm>
            <a:off x="3009387" y="28468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49DA2A-32BA-1E41-A015-7C11FF10B304}"/>
              </a:ext>
            </a:extLst>
          </p:cNvPr>
          <p:cNvSpPr txBox="1"/>
          <p:nvPr/>
        </p:nvSpPr>
        <p:spPr>
          <a:xfrm>
            <a:off x="3759751" y="-1086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NY231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CDD76D-0AC4-394F-A694-C78A9E36B9ED}"/>
              </a:ext>
            </a:extLst>
          </p:cNvPr>
          <p:cNvCxnSpPr>
            <a:cxnSpLocks/>
          </p:cNvCxnSpPr>
          <p:nvPr/>
        </p:nvCxnSpPr>
        <p:spPr>
          <a:xfrm>
            <a:off x="3009387" y="273394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A281E7-D9D1-474A-B5DC-1B04CEFDBA2D}"/>
              </a:ext>
            </a:extLst>
          </p:cNvPr>
          <p:cNvSpPr txBox="1"/>
          <p:nvPr/>
        </p:nvSpPr>
        <p:spPr>
          <a:xfrm>
            <a:off x="3759751" y="243840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NY241</a:t>
            </a:r>
          </a:p>
        </p:txBody>
      </p:sp>
    </p:spTree>
    <p:extLst>
      <p:ext uri="{BB962C8B-B14F-4D97-AF65-F5344CB8AC3E}">
        <p14:creationId xmlns:p14="http://schemas.microsoft.com/office/powerpoint/2010/main" val="175701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AE28073-9DEF-9D4C-A81F-42966A81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15" y="210652"/>
            <a:ext cx="3927685" cy="3142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3AA2EC-CE0C-904F-8C5D-B823D021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15" y="3308048"/>
            <a:ext cx="3927685" cy="3142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6C6B23-64F2-764B-A250-08D163CBF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0" y="589483"/>
            <a:ext cx="3927685" cy="2290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8B0166-CF9F-F749-BF1F-0CC7B904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0" y="3733948"/>
            <a:ext cx="3927685" cy="2290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072B40-760C-2A44-AA51-8433563E1DED}"/>
              </a:ext>
            </a:extLst>
          </p:cNvPr>
          <p:cNvSpPr txBox="1"/>
          <p:nvPr/>
        </p:nvSpPr>
        <p:spPr>
          <a:xfrm>
            <a:off x="-513" y="457200"/>
            <a:ext cx="4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3B857-0574-5445-BD19-C265E2248156}"/>
              </a:ext>
            </a:extLst>
          </p:cNvPr>
          <p:cNvSpPr txBox="1"/>
          <p:nvPr/>
        </p:nvSpPr>
        <p:spPr>
          <a:xfrm>
            <a:off x="4342887" y="45720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47896-409D-4146-ADAD-4845152DD20B}"/>
              </a:ext>
            </a:extLst>
          </p:cNvPr>
          <p:cNvSpPr txBox="1"/>
          <p:nvPr/>
        </p:nvSpPr>
        <p:spPr>
          <a:xfrm>
            <a:off x="-513" y="358140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4796D-B626-BA48-9B60-A87EDDE7DFB0}"/>
              </a:ext>
            </a:extLst>
          </p:cNvPr>
          <p:cNvSpPr txBox="1"/>
          <p:nvPr/>
        </p:nvSpPr>
        <p:spPr>
          <a:xfrm>
            <a:off x="4342887" y="358140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747C1C-243F-6F40-8CDF-39B05188CA53}"/>
              </a:ext>
            </a:extLst>
          </p:cNvPr>
          <p:cNvCxnSpPr>
            <a:cxnSpLocks/>
          </p:cNvCxnSpPr>
          <p:nvPr/>
        </p:nvCxnSpPr>
        <p:spPr>
          <a:xfrm>
            <a:off x="3009387" y="28468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768DAB-0F72-514A-9B1B-E725431EDF3C}"/>
              </a:ext>
            </a:extLst>
          </p:cNvPr>
          <p:cNvSpPr txBox="1"/>
          <p:nvPr/>
        </p:nvSpPr>
        <p:spPr>
          <a:xfrm>
            <a:off x="3759751" y="-1086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NY231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9C53C2-2E81-4145-9E03-466112650D53}"/>
              </a:ext>
            </a:extLst>
          </p:cNvPr>
          <p:cNvCxnSpPr>
            <a:cxnSpLocks/>
          </p:cNvCxnSpPr>
          <p:nvPr/>
        </p:nvCxnSpPr>
        <p:spPr>
          <a:xfrm>
            <a:off x="3009387" y="349594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1BE7AE-564A-BC4B-A4F9-766C1F1929E1}"/>
              </a:ext>
            </a:extLst>
          </p:cNvPr>
          <p:cNvSpPr txBox="1"/>
          <p:nvPr/>
        </p:nvSpPr>
        <p:spPr>
          <a:xfrm>
            <a:off x="3759751" y="320040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225272-9382-4347-9A42-F834722BEAC1}"/>
              </a:ext>
            </a:extLst>
          </p:cNvPr>
          <p:cNvSpPr txBox="1"/>
          <p:nvPr/>
        </p:nvSpPr>
        <p:spPr>
          <a:xfrm>
            <a:off x="1679792" y="1634628"/>
            <a:ext cx="4581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FFFF00"/>
                </a:highlight>
              </a:rPr>
              <a:t>Awake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304EBA-83DC-F440-9D47-0FE845FD87B1}"/>
              </a:ext>
            </a:extLst>
          </p:cNvPr>
          <p:cNvCxnSpPr>
            <a:cxnSpLocks/>
          </p:cNvCxnSpPr>
          <p:nvPr/>
        </p:nvCxnSpPr>
        <p:spPr>
          <a:xfrm>
            <a:off x="1981200" y="1730826"/>
            <a:ext cx="160580" cy="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0D0A05-5077-494B-B8C5-1A1EEBF14079}"/>
              </a:ext>
            </a:extLst>
          </p:cNvPr>
          <p:cNvSpPr txBox="1"/>
          <p:nvPr/>
        </p:nvSpPr>
        <p:spPr>
          <a:xfrm>
            <a:off x="2431750" y="1631160"/>
            <a:ext cx="4581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FFFF00"/>
                </a:highlight>
              </a:rPr>
              <a:t>Awake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0CCC71-3C91-A544-988C-0057D8BAC790}"/>
              </a:ext>
            </a:extLst>
          </p:cNvPr>
          <p:cNvCxnSpPr>
            <a:cxnSpLocks/>
          </p:cNvCxnSpPr>
          <p:nvPr/>
        </p:nvCxnSpPr>
        <p:spPr>
          <a:xfrm>
            <a:off x="2733158" y="1727358"/>
            <a:ext cx="160580" cy="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0532A4-FC38-0F44-ADD5-A5405D35FEC1}"/>
              </a:ext>
            </a:extLst>
          </p:cNvPr>
          <p:cNvSpPr txBox="1"/>
          <p:nvPr/>
        </p:nvSpPr>
        <p:spPr>
          <a:xfrm>
            <a:off x="3211006" y="1631160"/>
            <a:ext cx="4321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00FFFF"/>
                </a:highlight>
              </a:rPr>
              <a:t>Sleep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F65132-99F0-EE47-B771-CF0A457CC2F3}"/>
              </a:ext>
            </a:extLst>
          </p:cNvPr>
          <p:cNvCxnSpPr>
            <a:cxnSpLocks/>
          </p:cNvCxnSpPr>
          <p:nvPr/>
        </p:nvCxnSpPr>
        <p:spPr>
          <a:xfrm>
            <a:off x="3475680" y="1723493"/>
            <a:ext cx="160580" cy="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2F5EF1-6BCD-D646-8096-EF2F9B2D2A33}"/>
              </a:ext>
            </a:extLst>
          </p:cNvPr>
          <p:cNvSpPr txBox="1"/>
          <p:nvPr/>
        </p:nvSpPr>
        <p:spPr>
          <a:xfrm>
            <a:off x="926458" y="1638493"/>
            <a:ext cx="4321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00FFFF"/>
                </a:highlight>
              </a:rPr>
              <a:t>Sleep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7BB3C3-0752-A04B-A2AB-59C50DAA3C51}"/>
              </a:ext>
            </a:extLst>
          </p:cNvPr>
          <p:cNvCxnSpPr>
            <a:cxnSpLocks/>
          </p:cNvCxnSpPr>
          <p:nvPr/>
        </p:nvCxnSpPr>
        <p:spPr>
          <a:xfrm>
            <a:off x="1191132" y="1730826"/>
            <a:ext cx="160580" cy="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6802CA-6C25-074C-B433-B423B0A49A98}"/>
              </a:ext>
            </a:extLst>
          </p:cNvPr>
          <p:cNvSpPr txBox="1"/>
          <p:nvPr/>
        </p:nvSpPr>
        <p:spPr>
          <a:xfrm>
            <a:off x="3377819" y="4716446"/>
            <a:ext cx="4321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00FFFF"/>
                </a:highlight>
              </a:rPr>
              <a:t>Night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F7F146-B6CC-2744-8C21-B505A8A58BA3}"/>
              </a:ext>
            </a:extLst>
          </p:cNvPr>
          <p:cNvCxnSpPr>
            <a:cxnSpLocks/>
          </p:cNvCxnSpPr>
          <p:nvPr/>
        </p:nvCxnSpPr>
        <p:spPr>
          <a:xfrm>
            <a:off x="3642493" y="4808779"/>
            <a:ext cx="160580" cy="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955274-94F3-5F4A-8FEC-C150B6213212}"/>
              </a:ext>
            </a:extLst>
          </p:cNvPr>
          <p:cNvSpPr txBox="1"/>
          <p:nvPr/>
        </p:nvSpPr>
        <p:spPr>
          <a:xfrm>
            <a:off x="1893427" y="4716446"/>
            <a:ext cx="375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FFFF00"/>
                </a:highlight>
              </a:rPr>
              <a:t>Day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D9335D-299B-A047-8761-658D9010088B}"/>
              </a:ext>
            </a:extLst>
          </p:cNvPr>
          <p:cNvCxnSpPr>
            <a:cxnSpLocks/>
          </p:cNvCxnSpPr>
          <p:nvPr/>
        </p:nvCxnSpPr>
        <p:spPr>
          <a:xfrm>
            <a:off x="2125420" y="4808779"/>
            <a:ext cx="160580" cy="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0FA77-FD8B-0649-8B94-24C0034F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2120"/>
            <a:ext cx="3973491" cy="317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A5320-659B-D847-9E74-201E7F136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19" y="460513"/>
            <a:ext cx="3973491" cy="31787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26B4C-1645-3D47-BCF0-8CB870966D3A}"/>
              </a:ext>
            </a:extLst>
          </p:cNvPr>
          <p:cNvCxnSpPr>
            <a:cxnSpLocks/>
          </p:cNvCxnSpPr>
          <p:nvPr/>
        </p:nvCxnSpPr>
        <p:spPr>
          <a:xfrm>
            <a:off x="1170293" y="37174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B1F71E-CB96-AF4F-A0BA-B81EB80799E0}"/>
              </a:ext>
            </a:extLst>
          </p:cNvPr>
          <p:cNvSpPr txBox="1"/>
          <p:nvPr/>
        </p:nvSpPr>
        <p:spPr>
          <a:xfrm>
            <a:off x="1920657" y="7620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NY231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F65B6F-6F5E-AA4D-ABB6-6FF0880659B4}"/>
              </a:ext>
            </a:extLst>
          </p:cNvPr>
          <p:cNvCxnSpPr>
            <a:cxnSpLocks/>
          </p:cNvCxnSpPr>
          <p:nvPr/>
        </p:nvCxnSpPr>
        <p:spPr>
          <a:xfrm>
            <a:off x="5600187" y="371745"/>
            <a:ext cx="2248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9D470F-23EA-8143-88B0-AEBCC49B96DA}"/>
              </a:ext>
            </a:extLst>
          </p:cNvPr>
          <p:cNvSpPr txBox="1"/>
          <p:nvPr/>
        </p:nvSpPr>
        <p:spPr>
          <a:xfrm>
            <a:off x="6350551" y="76200"/>
            <a:ext cx="11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NY241</a:t>
            </a:r>
          </a:p>
        </p:txBody>
      </p:sp>
    </p:spTree>
    <p:extLst>
      <p:ext uri="{BB962C8B-B14F-4D97-AF65-F5344CB8AC3E}">
        <p14:creationId xmlns:p14="http://schemas.microsoft.com/office/powerpoint/2010/main" val="387419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30906"/>
              </p:ext>
            </p:extLst>
          </p:nvPr>
        </p:nvGraphicFramePr>
        <p:xfrm>
          <a:off x="476300" y="1371600"/>
          <a:ext cx="7677100" cy="29134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5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2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08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 periods</a:t>
                      </a:r>
                    </a:p>
                    <a:p>
                      <a:pPr algn="ctr"/>
                      <a:r>
                        <a:rPr lang="en-US" dirty="0"/>
                        <a:t>(Days)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Leads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hippocampal depth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hippocampal 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inferior frontal strip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central strip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255, 215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insular depth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superior temporal strip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Insular depth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mid-central strip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392640"/>
            <a:ext cx="5405711" cy="276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Analyzed patients -  place at very beginning of results section</a:t>
            </a:r>
          </a:p>
        </p:txBody>
      </p:sp>
    </p:spTree>
    <p:extLst>
      <p:ext uri="{BB962C8B-B14F-4D97-AF65-F5344CB8AC3E}">
        <p14:creationId xmlns:p14="http://schemas.microsoft.com/office/powerpoint/2010/main" val="303928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18F7-11CF-934D-BB7A-0B99FA8A8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3733800" cy="298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C1025-9FF2-FC43-9ADE-0F3461FAE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061" r="6354" b="3019"/>
          <a:stretch/>
        </p:blipFill>
        <p:spPr>
          <a:xfrm>
            <a:off x="4648200" y="156198"/>
            <a:ext cx="3820783" cy="3131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3581399"/>
            <a:ext cx="157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above</a:t>
            </a:r>
          </a:p>
          <a:p>
            <a:r>
              <a:rPr lang="en-US" dirty="0"/>
              <a:t>241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43934"/>
            <a:ext cx="531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1 - 5 panels – overall classification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7195" y="3590026"/>
            <a:ext cx="157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above</a:t>
            </a:r>
          </a:p>
          <a:p>
            <a:r>
              <a:rPr lang="en-US" dirty="0"/>
              <a:t>241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0168" y="5181600"/>
            <a:ext cx="29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stats for all patients</a:t>
            </a:r>
          </a:p>
        </p:txBody>
      </p:sp>
    </p:spTree>
    <p:extLst>
      <p:ext uri="{BB962C8B-B14F-4D97-AF65-F5344CB8AC3E}">
        <p14:creationId xmlns:p14="http://schemas.microsoft.com/office/powerpoint/2010/main" val="97588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43934"/>
            <a:ext cx="443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– 7 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dirty="0"/>
              <a:t> panels – 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D1722-F9CD-1249-BDF7-910E98539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"/>
            <a:ext cx="2667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C0EA0-EDAC-5540-9939-012548EAB9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1419" r="11091" b="6568"/>
          <a:stretch/>
        </p:blipFill>
        <p:spPr>
          <a:xfrm>
            <a:off x="3679688" y="609601"/>
            <a:ext cx="2340112" cy="2438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457200"/>
            <a:ext cx="15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top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2189" y="404640"/>
            <a:ext cx="15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29442"/>
            <a:ext cx="154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 or </a:t>
            </a:r>
            <a:r>
              <a:rPr lang="en-US" dirty="0"/>
              <a:t>2 patients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17186-E012-5742-8E71-F74404719B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t="5908" r="7907" b="5426"/>
          <a:stretch/>
        </p:blipFill>
        <p:spPr>
          <a:xfrm>
            <a:off x="6212411" y="876300"/>
            <a:ext cx="2611752" cy="190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3581399"/>
            <a:ext cx="157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above</a:t>
            </a:r>
          </a:p>
          <a:p>
            <a:r>
              <a:rPr lang="en-US" dirty="0"/>
              <a:t>241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7195" y="3590026"/>
            <a:ext cx="157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above</a:t>
            </a:r>
          </a:p>
          <a:p>
            <a:r>
              <a:rPr lang="en-US" dirty="0"/>
              <a:t>241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AD5922B-08DF-7645-9050-AE6F6F61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81527"/>
              </p:ext>
            </p:extLst>
          </p:nvPr>
        </p:nvGraphicFramePr>
        <p:xfrm>
          <a:off x="1184819" y="3564493"/>
          <a:ext cx="7038949" cy="2987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7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28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4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 periods</a:t>
                      </a:r>
                    </a:p>
                    <a:p>
                      <a:pPr algn="ctr"/>
                      <a:r>
                        <a:rPr lang="en-US" dirty="0"/>
                        <a:t>(Days)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Leads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hippocampal depth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hippocampal 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inferior frontal strip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central strip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255, 215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insular depth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superior temporal strip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NY229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Insular depth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mid-central strip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3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43934"/>
            <a:ext cx="267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 – 4 panels – Sleep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D3DE7-7BAC-114C-9C65-203734788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4495800" cy="2628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8557" y="4097243"/>
            <a:ext cx="157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above</a:t>
            </a:r>
          </a:p>
          <a:p>
            <a:r>
              <a:rPr lang="en-US" dirty="0"/>
              <a:t>241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18352" y="4105870"/>
            <a:ext cx="2387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above</a:t>
            </a:r>
          </a:p>
          <a:p>
            <a:r>
              <a:rPr lang="en-US" dirty="0"/>
              <a:t>241 </a:t>
            </a:r>
          </a:p>
          <a:p>
            <a:r>
              <a:rPr lang="en-US" dirty="0"/>
              <a:t>Day-time VS Night-time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5F905-1354-1C42-BAA9-C1CD3D50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56" y="381000"/>
            <a:ext cx="40005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3357794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for awake-time </a:t>
            </a:r>
            <a:r>
              <a:rPr lang="en-US" dirty="0" err="1"/>
              <a:t>ECoGs</a:t>
            </a:r>
            <a:r>
              <a:rPr lang="en-US" dirty="0"/>
              <a:t> only</a:t>
            </a:r>
          </a:p>
          <a:p>
            <a:r>
              <a:rPr lang="en-US" b="1" dirty="0">
                <a:solidFill>
                  <a:srgbClr val="FF0000"/>
                </a:solidFill>
              </a:rPr>
              <a:t>Use a different </a:t>
            </a:r>
            <a:r>
              <a:rPr lang="en-US" b="1" dirty="0" err="1">
                <a:solidFill>
                  <a:srgbClr val="FF0000"/>
                </a:solidFill>
              </a:rPr>
              <a:t>colormap</a:t>
            </a:r>
            <a:r>
              <a:rPr lang="en-US" b="1" dirty="0">
                <a:solidFill>
                  <a:srgbClr val="FF0000"/>
                </a:solidFill>
              </a:rPr>
              <a:t>(#2)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5443" y="533400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two different colors</a:t>
            </a:r>
          </a:p>
        </p:txBody>
      </p:sp>
    </p:spTree>
    <p:extLst>
      <p:ext uri="{BB962C8B-B14F-4D97-AF65-F5344CB8AC3E}">
        <p14:creationId xmlns:p14="http://schemas.microsoft.com/office/powerpoint/2010/main" val="367630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43934"/>
            <a:ext cx="746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 –  panels – Small dataset induced classification performance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295400"/>
            <a:ext cx="4689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231</a:t>
            </a:r>
          </a:p>
          <a:p>
            <a:r>
              <a:rPr lang="en-US" dirty="0"/>
              <a:t>Bigger circles for long-episode curve</a:t>
            </a:r>
          </a:p>
          <a:p>
            <a:r>
              <a:rPr lang="en-US" b="1" dirty="0">
                <a:solidFill>
                  <a:srgbClr val="FF0000"/>
                </a:solidFill>
              </a:rPr>
              <a:t>Different </a:t>
            </a:r>
            <a:r>
              <a:rPr lang="en-US" b="1" dirty="0" err="1">
                <a:solidFill>
                  <a:srgbClr val="FF0000"/>
                </a:solidFill>
              </a:rPr>
              <a:t>colormap</a:t>
            </a:r>
            <a:r>
              <a:rPr lang="en-US" b="1" dirty="0">
                <a:solidFill>
                  <a:srgbClr val="FF0000"/>
                </a:solidFill>
              </a:rPr>
              <a:t> (#3) for the 4 random seeds</a:t>
            </a:r>
          </a:p>
          <a:p>
            <a:r>
              <a:rPr lang="en-US" dirty="0"/>
              <a:t>Double y-axis labels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1676400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for 241</a:t>
            </a:r>
          </a:p>
        </p:txBody>
      </p:sp>
    </p:spTree>
    <p:extLst>
      <p:ext uri="{BB962C8B-B14F-4D97-AF65-F5344CB8AC3E}">
        <p14:creationId xmlns:p14="http://schemas.microsoft.com/office/powerpoint/2010/main" val="36763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3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992DB9-E2E6-C348-9ACF-767489B3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30235">
            <a:off x="899425" y="2017723"/>
            <a:ext cx="2884417" cy="1528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2FEB1F-6562-9A45-99AB-E0E4F25BF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85" t="-4918" b="1"/>
          <a:stretch/>
        </p:blipFill>
        <p:spPr>
          <a:xfrm>
            <a:off x="5624119" y="1372747"/>
            <a:ext cx="2405373" cy="2513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2AE4CE-7488-1943-BEFD-3A8EAB7DE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3" y="4335910"/>
            <a:ext cx="3522537" cy="1775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05AD5-D453-BA49-A973-904C63AA5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897" y="4335910"/>
            <a:ext cx="3522537" cy="18287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C636A-79D2-904C-AB71-8B51A9BC9168}"/>
              </a:ext>
            </a:extLst>
          </p:cNvPr>
          <p:cNvCxnSpPr/>
          <p:nvPr/>
        </p:nvCxnSpPr>
        <p:spPr>
          <a:xfrm>
            <a:off x="4191000" y="525031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040B91-1C6A-5845-97F0-52DE0EF7F9AD}"/>
              </a:ext>
            </a:extLst>
          </p:cNvPr>
          <p:cNvSpPr txBox="1"/>
          <p:nvPr/>
        </p:nvSpPr>
        <p:spPr>
          <a:xfrm>
            <a:off x="159456" y="1447800"/>
            <a:ext cx="4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99228-F52A-034B-ACB8-DAA9EE21DE92}"/>
              </a:ext>
            </a:extLst>
          </p:cNvPr>
          <p:cNvSpPr txBox="1"/>
          <p:nvPr/>
        </p:nvSpPr>
        <p:spPr>
          <a:xfrm>
            <a:off x="4328104" y="1383268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70CA4-1058-3D44-BFF3-6875FBA4652D}"/>
              </a:ext>
            </a:extLst>
          </p:cNvPr>
          <p:cNvSpPr txBox="1"/>
          <p:nvPr/>
        </p:nvSpPr>
        <p:spPr>
          <a:xfrm>
            <a:off x="159456" y="4267200"/>
            <a:ext cx="75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69734-1D98-4245-88E5-D802EFF856AB}"/>
              </a:ext>
            </a:extLst>
          </p:cNvPr>
          <p:cNvSpPr txBox="1"/>
          <p:nvPr/>
        </p:nvSpPr>
        <p:spPr>
          <a:xfrm>
            <a:off x="4328104" y="426720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46866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05BAD11-7088-A941-8A93-87A80539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2" y="3810000"/>
            <a:ext cx="4847632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A12C70-E54C-C642-BDCC-AE38125A2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5" y="4070866"/>
            <a:ext cx="3597730" cy="987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295-7EBC-4349-948A-50CDB70B1469}"/>
              </a:ext>
            </a:extLst>
          </p:cNvPr>
          <p:cNvSpPr txBox="1"/>
          <p:nvPr/>
        </p:nvSpPr>
        <p:spPr>
          <a:xfrm>
            <a:off x="63678" y="457200"/>
            <a:ext cx="44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FC57E-95AF-DD4B-AF75-E2B7BC66349C}"/>
              </a:ext>
            </a:extLst>
          </p:cNvPr>
          <p:cNvSpPr txBox="1"/>
          <p:nvPr/>
        </p:nvSpPr>
        <p:spPr>
          <a:xfrm>
            <a:off x="34904" y="3886200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3BC42-167B-9E42-9036-A4E544DADD30}"/>
              </a:ext>
            </a:extLst>
          </p:cNvPr>
          <p:cNvSpPr txBox="1"/>
          <p:nvPr/>
        </p:nvSpPr>
        <p:spPr>
          <a:xfrm>
            <a:off x="5214650" y="3997567"/>
            <a:ext cx="6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7E6885B-FEA9-A149-BADD-AFEF10C24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5" y="533400"/>
            <a:ext cx="8292965" cy="301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9156</TotalTime>
  <Words>370</Words>
  <Application>Microsoft Macintosh PowerPoint</Application>
  <PresentationFormat>On-screen Show (4:3)</PresentationFormat>
  <Paragraphs>144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Xiaojing</dc:creator>
  <cp:lastModifiedBy>i scream</cp:lastModifiedBy>
  <cp:revision>67</cp:revision>
  <dcterms:created xsi:type="dcterms:W3CDTF">2006-08-16T00:00:00Z</dcterms:created>
  <dcterms:modified xsi:type="dcterms:W3CDTF">2019-02-01T20:19:29Z</dcterms:modified>
</cp:coreProperties>
</file>